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86" r:id="rId8"/>
    <p:sldId id="287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9" r:id="rId32"/>
    <p:sldId id="288" r:id="rId3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467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166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96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521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54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59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069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380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501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730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651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9BDB3-78FA-4C3B-B4CD-8D2DCE89CA19}" type="datetimeFigureOut">
              <a:rPr lang="pl-PL" smtClean="0"/>
              <a:t>27.11.2022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38B65-8680-448D-95EE-F1710BF9700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116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:cover/>
      </p:transition>
    </mc:Choice>
    <mc:Fallback xmlns="">
      <p:transition spd="slow">
        <p:cov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6660232" y="3284984"/>
            <a:ext cx="1522512" cy="792088"/>
          </a:xfrm>
        </p:spPr>
        <p:txBody>
          <a:bodyPr>
            <a:normAutofit/>
          </a:bodyPr>
          <a:lstStyle/>
          <a:p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8348073" cy="5544616"/>
          </a:xfrm>
        </p:spPr>
      </p:pic>
    </p:spTree>
    <p:extLst>
      <p:ext uri="{BB962C8B-B14F-4D97-AF65-F5344CB8AC3E}">
        <p14:creationId xmlns:p14="http://schemas.microsoft.com/office/powerpoint/2010/main" val="183383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476">
        <p:cover/>
      </p:transition>
    </mc:Choice>
    <mc:Fallback xmlns="">
      <p:transition spd="slow" advTm="5476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67744" y="3068960"/>
            <a:ext cx="4618856" cy="11430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547367" cy="6048672"/>
          </a:xfrm>
        </p:spPr>
      </p:pic>
    </p:spTree>
    <p:extLst>
      <p:ext uri="{BB962C8B-B14F-4D97-AF65-F5344CB8AC3E}">
        <p14:creationId xmlns:p14="http://schemas.microsoft.com/office/powerpoint/2010/main" val="88827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801">
        <p:cover/>
      </p:transition>
    </mc:Choice>
    <mc:Fallback xmlns="">
      <p:transition spd="slow" advTm="480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4139952" y="2420888"/>
            <a:ext cx="1728192" cy="122413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642215" cy="6120680"/>
          </a:xfrm>
        </p:spPr>
      </p:pic>
    </p:spTree>
    <p:extLst>
      <p:ext uri="{BB962C8B-B14F-4D97-AF65-F5344CB8AC3E}">
        <p14:creationId xmlns:p14="http://schemas.microsoft.com/office/powerpoint/2010/main" val="236688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514">
        <p:cover/>
      </p:transition>
    </mc:Choice>
    <mc:Fallback xmlns="">
      <p:transition spd="slow" advTm="4514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2483768" y="2636912"/>
            <a:ext cx="2736304" cy="100811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555093" cy="6048672"/>
          </a:xfrm>
        </p:spPr>
      </p:pic>
    </p:spTree>
    <p:extLst>
      <p:ext uri="{BB962C8B-B14F-4D97-AF65-F5344CB8AC3E}">
        <p14:creationId xmlns:p14="http://schemas.microsoft.com/office/powerpoint/2010/main" val="97748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806">
        <p:cover/>
      </p:transition>
    </mc:Choice>
    <mc:Fallback xmlns="">
      <p:transition spd="slow" advTm="5806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067944" y="3068960"/>
            <a:ext cx="1296144" cy="1143000"/>
          </a:xfrm>
        </p:spPr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8640"/>
            <a:ext cx="4464496" cy="6316386"/>
          </a:xfrm>
        </p:spPr>
      </p:pic>
    </p:spTree>
    <p:extLst>
      <p:ext uri="{BB962C8B-B14F-4D97-AF65-F5344CB8AC3E}">
        <p14:creationId xmlns:p14="http://schemas.microsoft.com/office/powerpoint/2010/main" val="282105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994">
        <p:cover/>
      </p:transition>
    </mc:Choice>
    <mc:Fallback xmlns="">
      <p:transition spd="slow" advTm="5994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4067944" y="2852936"/>
            <a:ext cx="1224136" cy="86409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538591" cy="6048672"/>
          </a:xfrm>
        </p:spPr>
      </p:pic>
    </p:spTree>
    <p:extLst>
      <p:ext uri="{BB962C8B-B14F-4D97-AF65-F5344CB8AC3E}">
        <p14:creationId xmlns:p14="http://schemas.microsoft.com/office/powerpoint/2010/main" val="13768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955">
        <p:cover/>
      </p:transition>
    </mc:Choice>
    <mc:Fallback xmlns="">
      <p:transition spd="slow" advTm="5955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851920" y="2492896"/>
            <a:ext cx="2160240" cy="144016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569868" cy="6048672"/>
          </a:xfrm>
        </p:spPr>
      </p:pic>
    </p:spTree>
    <p:extLst>
      <p:ext uri="{BB962C8B-B14F-4D97-AF65-F5344CB8AC3E}">
        <p14:creationId xmlns:p14="http://schemas.microsoft.com/office/powerpoint/2010/main" val="263218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854">
        <p:cover/>
      </p:transition>
    </mc:Choice>
    <mc:Fallback xmlns="">
      <p:transition spd="slow" advTm="5854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23728" y="2780928"/>
            <a:ext cx="4114800" cy="11430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32656"/>
            <a:ext cx="8348067" cy="5904656"/>
          </a:xfrm>
        </p:spPr>
      </p:pic>
    </p:spTree>
    <p:extLst>
      <p:ext uri="{BB962C8B-B14F-4D97-AF65-F5344CB8AC3E}">
        <p14:creationId xmlns:p14="http://schemas.microsoft.com/office/powerpoint/2010/main" val="386205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169">
        <p:cover/>
      </p:transition>
    </mc:Choice>
    <mc:Fallback xmlns="">
      <p:transition spd="slow" advTm="5169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76056" y="3356992"/>
            <a:ext cx="1080120" cy="1152128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8760628" cy="6192688"/>
          </a:xfrm>
        </p:spPr>
      </p:pic>
    </p:spTree>
    <p:extLst>
      <p:ext uri="{BB962C8B-B14F-4D97-AF65-F5344CB8AC3E}">
        <p14:creationId xmlns:p14="http://schemas.microsoft.com/office/powerpoint/2010/main" val="123147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495">
        <p:cover/>
      </p:transition>
    </mc:Choice>
    <mc:Fallback xmlns="">
      <p:transition spd="slow" advTm="6495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1907704" y="1691680"/>
            <a:ext cx="4330824" cy="130527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717311" cy="6192688"/>
          </a:xfrm>
        </p:spPr>
      </p:pic>
    </p:spTree>
    <p:extLst>
      <p:ext uri="{BB962C8B-B14F-4D97-AF65-F5344CB8AC3E}">
        <p14:creationId xmlns:p14="http://schemas.microsoft.com/office/powerpoint/2010/main" val="340750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714">
        <p:cover/>
      </p:transition>
    </mc:Choice>
    <mc:Fallback xmlns="">
      <p:transition spd="slow" advTm="6714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5436096" y="2564904"/>
            <a:ext cx="2088232" cy="288032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646720" cy="6120680"/>
          </a:xfrm>
        </p:spPr>
      </p:pic>
    </p:spTree>
    <p:extLst>
      <p:ext uri="{BB962C8B-B14F-4D97-AF65-F5344CB8AC3E}">
        <p14:creationId xmlns:p14="http://schemas.microsoft.com/office/powerpoint/2010/main" val="30449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370">
        <p:cover/>
      </p:transition>
    </mc:Choice>
    <mc:Fallback xmlns="">
      <p:transition spd="slow" advTm="737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563888" y="3501008"/>
            <a:ext cx="3168352" cy="18002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414245" cy="5976664"/>
          </a:xfrm>
        </p:spPr>
      </p:pic>
    </p:spTree>
    <p:extLst>
      <p:ext uri="{BB962C8B-B14F-4D97-AF65-F5344CB8AC3E}">
        <p14:creationId xmlns:p14="http://schemas.microsoft.com/office/powerpoint/2010/main" val="83058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63">
        <p:cover/>
      </p:transition>
    </mc:Choice>
    <mc:Fallback xmlns="">
      <p:transition spd="slow" advTm="5063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5004048" y="2276872"/>
            <a:ext cx="2592288" cy="280831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533242" cy="6048672"/>
          </a:xfrm>
        </p:spPr>
      </p:pic>
    </p:spTree>
    <p:extLst>
      <p:ext uri="{BB962C8B-B14F-4D97-AF65-F5344CB8AC3E}">
        <p14:creationId xmlns:p14="http://schemas.microsoft.com/office/powerpoint/2010/main" val="120649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323">
        <p:cover/>
      </p:transition>
    </mc:Choice>
    <mc:Fallback xmlns="">
      <p:transition spd="slow" advTm="7323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563888" y="2708920"/>
            <a:ext cx="3456384" cy="1872208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8276109" cy="5832648"/>
          </a:xfrm>
        </p:spPr>
      </p:pic>
    </p:spTree>
    <p:extLst>
      <p:ext uri="{BB962C8B-B14F-4D97-AF65-F5344CB8AC3E}">
        <p14:creationId xmlns:p14="http://schemas.microsoft.com/office/powerpoint/2010/main" val="62117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232">
        <p:cover/>
      </p:transition>
    </mc:Choice>
    <mc:Fallback xmlns="">
      <p:transition spd="slow" advTm="6232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275856" y="3573016"/>
            <a:ext cx="3024336" cy="18002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8345355" cy="5904656"/>
          </a:xfrm>
        </p:spPr>
      </p:pic>
    </p:spTree>
    <p:extLst>
      <p:ext uri="{BB962C8B-B14F-4D97-AF65-F5344CB8AC3E}">
        <p14:creationId xmlns:p14="http://schemas.microsoft.com/office/powerpoint/2010/main" val="20602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111">
        <p:cover/>
      </p:transition>
    </mc:Choice>
    <mc:Fallback xmlns="">
      <p:transition spd="slow" advTm="711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5076056" y="2564904"/>
            <a:ext cx="1872208" cy="3456384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443738" cy="5976664"/>
          </a:xfrm>
        </p:spPr>
      </p:pic>
    </p:spTree>
    <p:extLst>
      <p:ext uri="{BB962C8B-B14F-4D97-AF65-F5344CB8AC3E}">
        <p14:creationId xmlns:p14="http://schemas.microsoft.com/office/powerpoint/2010/main" val="196292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328">
        <p:cover/>
      </p:transition>
    </mc:Choice>
    <mc:Fallback xmlns="">
      <p:transition spd="slow" advTm="7328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347864" y="2276872"/>
            <a:ext cx="3384376" cy="338437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39425" cy="6120680"/>
          </a:xfrm>
        </p:spPr>
      </p:pic>
    </p:spTree>
    <p:extLst>
      <p:ext uri="{BB962C8B-B14F-4D97-AF65-F5344CB8AC3E}">
        <p14:creationId xmlns:p14="http://schemas.microsoft.com/office/powerpoint/2010/main" val="3028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431">
        <p:cover/>
      </p:transition>
    </mc:Choice>
    <mc:Fallback xmlns="">
      <p:transition spd="slow" advTm="443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563888" y="2492896"/>
            <a:ext cx="3600400" cy="244827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736970" cy="6048672"/>
          </a:xfrm>
        </p:spPr>
      </p:pic>
    </p:spTree>
    <p:extLst>
      <p:ext uri="{BB962C8B-B14F-4D97-AF65-F5344CB8AC3E}">
        <p14:creationId xmlns:p14="http://schemas.microsoft.com/office/powerpoint/2010/main" val="3592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152">
        <p:cover/>
      </p:transition>
    </mc:Choice>
    <mc:Fallback xmlns="">
      <p:transition spd="slow" advTm="5152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275856" y="2420888"/>
            <a:ext cx="2880320" cy="2736304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759361" cy="6192688"/>
          </a:xfrm>
        </p:spPr>
      </p:pic>
    </p:spTree>
    <p:extLst>
      <p:ext uri="{BB962C8B-B14F-4D97-AF65-F5344CB8AC3E}">
        <p14:creationId xmlns:p14="http://schemas.microsoft.com/office/powerpoint/2010/main" val="375050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852">
        <p:cover/>
      </p:transition>
    </mc:Choice>
    <mc:Fallback xmlns="">
      <p:transition spd="slow" advTm="5852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23728" y="3356992"/>
            <a:ext cx="5400600" cy="114300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634910" cy="6120680"/>
          </a:xfrm>
        </p:spPr>
      </p:pic>
    </p:spTree>
    <p:extLst>
      <p:ext uri="{BB962C8B-B14F-4D97-AF65-F5344CB8AC3E}">
        <p14:creationId xmlns:p14="http://schemas.microsoft.com/office/powerpoint/2010/main" val="329736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808">
        <p:cover/>
      </p:transition>
    </mc:Choice>
    <mc:Fallback xmlns="">
      <p:transition spd="slow" advTm="5808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635896" y="2348880"/>
            <a:ext cx="3240360" cy="216024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48680"/>
            <a:ext cx="8890156" cy="5904656"/>
          </a:xfrm>
        </p:spPr>
      </p:pic>
    </p:spTree>
    <p:extLst>
      <p:ext uri="{BB962C8B-B14F-4D97-AF65-F5344CB8AC3E}">
        <p14:creationId xmlns:p14="http://schemas.microsoft.com/office/powerpoint/2010/main" val="354218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455">
        <p:cover/>
      </p:transition>
    </mc:Choice>
    <mc:Fallback xmlns="">
      <p:transition spd="slow" advTm="5455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779912" y="2492896"/>
            <a:ext cx="2304256" cy="244827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652338" cy="6120680"/>
          </a:xfrm>
        </p:spPr>
      </p:pic>
    </p:spTree>
    <p:extLst>
      <p:ext uri="{BB962C8B-B14F-4D97-AF65-F5344CB8AC3E}">
        <p14:creationId xmlns:p14="http://schemas.microsoft.com/office/powerpoint/2010/main" val="407973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931">
        <p:cover/>
      </p:transition>
    </mc:Choice>
    <mc:Fallback xmlns="">
      <p:transition spd="slow" advTm="693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779912" y="2780928"/>
            <a:ext cx="2376264" cy="172819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536175" cy="6048672"/>
          </a:xfrm>
        </p:spPr>
      </p:pic>
    </p:spTree>
    <p:extLst>
      <p:ext uri="{BB962C8B-B14F-4D97-AF65-F5344CB8AC3E}">
        <p14:creationId xmlns:p14="http://schemas.microsoft.com/office/powerpoint/2010/main" val="123320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628">
        <p:cover/>
      </p:transition>
    </mc:Choice>
    <mc:Fallback xmlns="">
      <p:transition spd="slow" advTm="5628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43808" y="2780928"/>
            <a:ext cx="4392488" cy="216024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8673323" cy="5760640"/>
          </a:xfrm>
        </p:spPr>
      </p:pic>
    </p:spTree>
    <p:extLst>
      <p:ext uri="{BB962C8B-B14F-4D97-AF65-F5344CB8AC3E}">
        <p14:creationId xmlns:p14="http://schemas.microsoft.com/office/powerpoint/2010/main" val="273861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589">
        <p:cover/>
      </p:transition>
    </mc:Choice>
    <mc:Fallback xmlns="">
      <p:transition spd="slow" advTm="7589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059832" y="2348880"/>
            <a:ext cx="3384376" cy="230425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64704"/>
            <a:ext cx="8456490" cy="5616624"/>
          </a:xfrm>
        </p:spPr>
      </p:pic>
    </p:spTree>
    <p:extLst>
      <p:ext uri="{BB962C8B-B14F-4D97-AF65-F5344CB8AC3E}">
        <p14:creationId xmlns:p14="http://schemas.microsoft.com/office/powerpoint/2010/main" val="115376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57">
        <p:cover/>
      </p:transition>
    </mc:Choice>
    <mc:Fallback xmlns="">
      <p:transition spd="slow" advTm="457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771800" y="2636912"/>
            <a:ext cx="4176464" cy="2736304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781739" cy="5832648"/>
          </a:xfrm>
        </p:spPr>
      </p:pic>
    </p:spTree>
    <p:extLst>
      <p:ext uri="{BB962C8B-B14F-4D97-AF65-F5344CB8AC3E}">
        <p14:creationId xmlns:p14="http://schemas.microsoft.com/office/powerpoint/2010/main" val="346812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706">
        <p:cover/>
      </p:transition>
    </mc:Choice>
    <mc:Fallback xmlns="">
      <p:transition spd="slow" advClick="0" advTm="5706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275856" y="2204864"/>
            <a:ext cx="2448272" cy="194421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538016" cy="6048672"/>
          </a:xfrm>
        </p:spPr>
      </p:pic>
    </p:spTree>
    <p:extLst>
      <p:ext uri="{BB962C8B-B14F-4D97-AF65-F5344CB8AC3E}">
        <p14:creationId xmlns:p14="http://schemas.microsoft.com/office/powerpoint/2010/main" val="348996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272">
        <p:cover/>
      </p:transition>
    </mc:Choice>
    <mc:Fallback xmlns="">
      <p:transition spd="slow" advTm="4272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995936" y="2780928"/>
            <a:ext cx="1872208" cy="122413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8339639" cy="5904656"/>
          </a:xfrm>
        </p:spPr>
      </p:pic>
    </p:spTree>
    <p:extLst>
      <p:ext uri="{BB962C8B-B14F-4D97-AF65-F5344CB8AC3E}">
        <p14:creationId xmlns:p14="http://schemas.microsoft.com/office/powerpoint/2010/main" val="231821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141">
        <p:cover/>
      </p:transition>
    </mc:Choice>
    <mc:Fallback xmlns="">
      <p:transition spd="slow" advTm="514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995936" y="2924944"/>
            <a:ext cx="1584176" cy="108012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61880" cy="6120680"/>
          </a:xfrm>
        </p:spPr>
      </p:pic>
    </p:spTree>
    <p:extLst>
      <p:ext uri="{BB962C8B-B14F-4D97-AF65-F5344CB8AC3E}">
        <p14:creationId xmlns:p14="http://schemas.microsoft.com/office/powerpoint/2010/main" val="81632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571">
        <p:cover/>
      </p:transition>
    </mc:Choice>
    <mc:Fallback xmlns="">
      <p:transition spd="slow" advTm="457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2339752" y="2780928"/>
            <a:ext cx="3672408" cy="244827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673323" cy="5760640"/>
          </a:xfrm>
        </p:spPr>
      </p:pic>
    </p:spTree>
    <p:extLst>
      <p:ext uri="{BB962C8B-B14F-4D97-AF65-F5344CB8AC3E}">
        <p14:creationId xmlns:p14="http://schemas.microsoft.com/office/powerpoint/2010/main" val="104490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968">
        <p:cover/>
      </p:transition>
    </mc:Choice>
    <mc:Fallback xmlns="">
      <p:transition spd="slow" advTm="4968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2987824" y="2276872"/>
            <a:ext cx="2736304" cy="2880320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8890156" cy="5904656"/>
          </a:xfrm>
        </p:spPr>
      </p:pic>
    </p:spTree>
    <p:extLst>
      <p:ext uri="{BB962C8B-B14F-4D97-AF65-F5344CB8AC3E}">
        <p14:creationId xmlns:p14="http://schemas.microsoft.com/office/powerpoint/2010/main" val="339776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668">
        <p:cover/>
      </p:transition>
    </mc:Choice>
    <mc:Fallback xmlns="">
      <p:transition spd="slow" advTm="5668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flipV="1">
            <a:off x="3707904" y="2708920"/>
            <a:ext cx="1800200" cy="864096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8452993" cy="5976664"/>
          </a:xfrm>
        </p:spPr>
      </p:pic>
    </p:spTree>
    <p:extLst>
      <p:ext uri="{BB962C8B-B14F-4D97-AF65-F5344CB8AC3E}">
        <p14:creationId xmlns:p14="http://schemas.microsoft.com/office/powerpoint/2010/main" val="192921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131">
        <p:cover/>
      </p:transition>
    </mc:Choice>
    <mc:Fallback xmlns="">
      <p:transition spd="slow" advTm="5131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Bogaty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0</Words>
  <Application>Microsoft Office PowerPoint</Application>
  <PresentationFormat>Pokaz na ekranie (4:3)</PresentationFormat>
  <Paragraphs>0</Paragraphs>
  <Slides>32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5" baseType="lpstr">
      <vt:lpstr>Arial</vt:lpstr>
      <vt:lpstr>Calibri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Wszystkie dzieci nasze są</dc:title>
  <dc:creator>Admin</dc:creator>
  <cp:lastModifiedBy>komp</cp:lastModifiedBy>
  <cp:revision>6</cp:revision>
  <dcterms:created xsi:type="dcterms:W3CDTF">2022-11-22T19:31:33Z</dcterms:created>
  <dcterms:modified xsi:type="dcterms:W3CDTF">2022-11-27T08:45:20Z</dcterms:modified>
</cp:coreProperties>
</file>